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2DC6A0-18B1-46BC-9456-AF2171C8718C}" v="3" dt="2024-02-25T19:52:17.7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mela Raaj" userId="06e3d87cc77207a6" providerId="LiveId" clId="{FD2DC6A0-18B1-46BC-9456-AF2171C8718C}"/>
    <pc:docChg chg="custSel addSld delSld modSld">
      <pc:chgData name="Pramela Raaj" userId="06e3d87cc77207a6" providerId="LiveId" clId="{FD2DC6A0-18B1-46BC-9456-AF2171C8718C}" dt="2024-02-25T19:52:56.827" v="242" actId="47"/>
      <pc:docMkLst>
        <pc:docMk/>
      </pc:docMkLst>
      <pc:sldChg chg="addSp modSp new mod">
        <pc:chgData name="Pramela Raaj" userId="06e3d87cc77207a6" providerId="LiveId" clId="{FD2DC6A0-18B1-46BC-9456-AF2171C8718C}" dt="2024-02-25T19:49:45.638" v="107" actId="13926"/>
        <pc:sldMkLst>
          <pc:docMk/>
          <pc:sldMk cId="1551062341" sldId="256"/>
        </pc:sldMkLst>
        <pc:spChg chg="mod">
          <ac:chgData name="Pramela Raaj" userId="06e3d87cc77207a6" providerId="LiveId" clId="{FD2DC6A0-18B1-46BC-9456-AF2171C8718C}" dt="2024-02-25T19:49:38.384" v="105" actId="13926"/>
          <ac:spMkLst>
            <pc:docMk/>
            <pc:sldMk cId="1551062341" sldId="256"/>
            <ac:spMk id="2" creationId="{EBAD7161-5026-F69B-4310-330E993D84AF}"/>
          </ac:spMkLst>
        </pc:spChg>
        <pc:spChg chg="mod">
          <ac:chgData name="Pramela Raaj" userId="06e3d87cc77207a6" providerId="LiveId" clId="{FD2DC6A0-18B1-46BC-9456-AF2171C8718C}" dt="2024-02-25T19:49:45.638" v="107" actId="13926"/>
          <ac:spMkLst>
            <pc:docMk/>
            <pc:sldMk cId="1551062341" sldId="256"/>
            <ac:spMk id="3" creationId="{F13C1802-DF7C-87E1-5C85-351929D82DA2}"/>
          </ac:spMkLst>
        </pc:spChg>
        <pc:picChg chg="add mod ord">
          <ac:chgData name="Pramela Raaj" userId="06e3d87cc77207a6" providerId="LiveId" clId="{FD2DC6A0-18B1-46BC-9456-AF2171C8718C}" dt="2024-02-25T19:48:00.581" v="46" actId="171"/>
          <ac:picMkLst>
            <pc:docMk/>
            <pc:sldMk cId="1551062341" sldId="256"/>
            <ac:picMk id="5" creationId="{C5874DC9-DCA5-9B11-6044-9A2FC99142B6}"/>
          </ac:picMkLst>
        </pc:picChg>
      </pc:sldChg>
      <pc:sldChg chg="addSp delSp modSp new mod">
        <pc:chgData name="Pramela Raaj" userId="06e3d87cc77207a6" providerId="LiveId" clId="{FD2DC6A0-18B1-46BC-9456-AF2171C8718C}" dt="2024-02-25T19:50:04.940" v="127" actId="113"/>
        <pc:sldMkLst>
          <pc:docMk/>
          <pc:sldMk cId="1149884679" sldId="257"/>
        </pc:sldMkLst>
        <pc:spChg chg="mod">
          <ac:chgData name="Pramela Raaj" userId="06e3d87cc77207a6" providerId="LiveId" clId="{FD2DC6A0-18B1-46BC-9456-AF2171C8718C}" dt="2024-02-25T19:50:04.940" v="127" actId="113"/>
          <ac:spMkLst>
            <pc:docMk/>
            <pc:sldMk cId="1149884679" sldId="257"/>
            <ac:spMk id="2" creationId="{CAB70094-CCF8-A82D-8C80-7AA3D47A0AF9}"/>
          </ac:spMkLst>
        </pc:spChg>
        <pc:spChg chg="del">
          <ac:chgData name="Pramela Raaj" userId="06e3d87cc77207a6" providerId="LiveId" clId="{FD2DC6A0-18B1-46BC-9456-AF2171C8718C}" dt="2024-02-25T19:41:58.838" v="9" actId="22"/>
          <ac:spMkLst>
            <pc:docMk/>
            <pc:sldMk cId="1149884679" sldId="257"/>
            <ac:spMk id="3" creationId="{796410B4-B6A8-EA9A-3142-B0391074E9A1}"/>
          </ac:spMkLst>
        </pc:spChg>
        <pc:picChg chg="add mod ord">
          <ac:chgData name="Pramela Raaj" userId="06e3d87cc77207a6" providerId="LiveId" clId="{FD2DC6A0-18B1-46BC-9456-AF2171C8718C}" dt="2024-02-25T19:42:19.248" v="15" actId="1076"/>
          <ac:picMkLst>
            <pc:docMk/>
            <pc:sldMk cId="1149884679" sldId="257"/>
            <ac:picMk id="5" creationId="{C9ADB111-CB46-6AC2-E081-508B39FE4F0E}"/>
          </ac:picMkLst>
        </pc:picChg>
      </pc:sldChg>
      <pc:sldChg chg="addSp delSp modSp new mod">
        <pc:chgData name="Pramela Raaj" userId="06e3d87cc77207a6" providerId="LiveId" clId="{FD2DC6A0-18B1-46BC-9456-AF2171C8718C}" dt="2024-02-25T19:50:21.405" v="147" actId="113"/>
        <pc:sldMkLst>
          <pc:docMk/>
          <pc:sldMk cId="2222144871" sldId="258"/>
        </pc:sldMkLst>
        <pc:spChg chg="mod">
          <ac:chgData name="Pramela Raaj" userId="06e3d87cc77207a6" providerId="LiveId" clId="{FD2DC6A0-18B1-46BC-9456-AF2171C8718C}" dt="2024-02-25T19:50:21.405" v="147" actId="113"/>
          <ac:spMkLst>
            <pc:docMk/>
            <pc:sldMk cId="2222144871" sldId="258"/>
            <ac:spMk id="2" creationId="{8DA8DFFD-1BBF-C04B-ECF7-9D8B8DBA3A93}"/>
          </ac:spMkLst>
        </pc:spChg>
        <pc:spChg chg="del">
          <ac:chgData name="Pramela Raaj" userId="06e3d87cc77207a6" providerId="LiveId" clId="{FD2DC6A0-18B1-46BC-9456-AF2171C8718C}" dt="2024-02-25T19:42:51.438" v="16" actId="22"/>
          <ac:spMkLst>
            <pc:docMk/>
            <pc:sldMk cId="2222144871" sldId="258"/>
            <ac:spMk id="3" creationId="{AFD955DA-A267-82DC-9F29-84C445E618CA}"/>
          </ac:spMkLst>
        </pc:spChg>
        <pc:picChg chg="add mod ord">
          <ac:chgData name="Pramela Raaj" userId="06e3d87cc77207a6" providerId="LiveId" clId="{FD2DC6A0-18B1-46BC-9456-AF2171C8718C}" dt="2024-02-25T19:43:09.919" v="22" actId="1076"/>
          <ac:picMkLst>
            <pc:docMk/>
            <pc:sldMk cId="2222144871" sldId="258"/>
            <ac:picMk id="5" creationId="{B2F8AEDA-574C-4B64-EA18-ACECE16F4ED9}"/>
          </ac:picMkLst>
        </pc:picChg>
      </pc:sldChg>
      <pc:sldChg chg="addSp delSp modSp new mod">
        <pc:chgData name="Pramela Raaj" userId="06e3d87cc77207a6" providerId="LiveId" clId="{FD2DC6A0-18B1-46BC-9456-AF2171C8718C}" dt="2024-02-25T19:50:44.433" v="175" actId="113"/>
        <pc:sldMkLst>
          <pc:docMk/>
          <pc:sldMk cId="209893447" sldId="259"/>
        </pc:sldMkLst>
        <pc:spChg chg="mod">
          <ac:chgData name="Pramela Raaj" userId="06e3d87cc77207a6" providerId="LiveId" clId="{FD2DC6A0-18B1-46BC-9456-AF2171C8718C}" dt="2024-02-25T19:50:44.433" v="175" actId="113"/>
          <ac:spMkLst>
            <pc:docMk/>
            <pc:sldMk cId="209893447" sldId="259"/>
            <ac:spMk id="2" creationId="{A2E97F8C-950A-0E50-B690-A0090DC63BE4}"/>
          </ac:spMkLst>
        </pc:spChg>
        <pc:spChg chg="del">
          <ac:chgData name="Pramela Raaj" userId="06e3d87cc77207a6" providerId="LiveId" clId="{FD2DC6A0-18B1-46BC-9456-AF2171C8718C}" dt="2024-02-25T19:43:33.932" v="23" actId="22"/>
          <ac:spMkLst>
            <pc:docMk/>
            <pc:sldMk cId="209893447" sldId="259"/>
            <ac:spMk id="3" creationId="{39B4AC17-CBF1-863F-DC6B-C4D280C36C86}"/>
          </ac:spMkLst>
        </pc:spChg>
        <pc:picChg chg="add mod ord">
          <ac:chgData name="Pramela Raaj" userId="06e3d87cc77207a6" providerId="LiveId" clId="{FD2DC6A0-18B1-46BC-9456-AF2171C8718C}" dt="2024-02-25T19:43:54.435" v="29" actId="1076"/>
          <ac:picMkLst>
            <pc:docMk/>
            <pc:sldMk cId="209893447" sldId="259"/>
            <ac:picMk id="5" creationId="{AE8FA65F-343F-CD68-765A-3E61353A4D5C}"/>
          </ac:picMkLst>
        </pc:picChg>
      </pc:sldChg>
      <pc:sldChg chg="addSp delSp modSp new mod">
        <pc:chgData name="Pramela Raaj" userId="06e3d87cc77207a6" providerId="LiveId" clId="{FD2DC6A0-18B1-46BC-9456-AF2171C8718C}" dt="2024-02-25T19:51:05.653" v="198" actId="113"/>
        <pc:sldMkLst>
          <pc:docMk/>
          <pc:sldMk cId="2632102611" sldId="260"/>
        </pc:sldMkLst>
        <pc:spChg chg="mod">
          <ac:chgData name="Pramela Raaj" userId="06e3d87cc77207a6" providerId="LiveId" clId="{FD2DC6A0-18B1-46BC-9456-AF2171C8718C}" dt="2024-02-25T19:51:05.653" v="198" actId="113"/>
          <ac:spMkLst>
            <pc:docMk/>
            <pc:sldMk cId="2632102611" sldId="260"/>
            <ac:spMk id="2" creationId="{EC0DC16A-A7EB-55F5-C1CE-30844C8E9271}"/>
          </ac:spMkLst>
        </pc:spChg>
        <pc:spChg chg="del">
          <ac:chgData name="Pramela Raaj" userId="06e3d87cc77207a6" providerId="LiveId" clId="{FD2DC6A0-18B1-46BC-9456-AF2171C8718C}" dt="2024-02-25T19:44:27.953" v="30" actId="22"/>
          <ac:spMkLst>
            <pc:docMk/>
            <pc:sldMk cId="2632102611" sldId="260"/>
            <ac:spMk id="3" creationId="{0A8C7597-8E24-0A80-4F7B-9F99A340A9C2}"/>
          </ac:spMkLst>
        </pc:spChg>
        <pc:picChg chg="add mod ord">
          <ac:chgData name="Pramela Raaj" userId="06e3d87cc77207a6" providerId="LiveId" clId="{FD2DC6A0-18B1-46BC-9456-AF2171C8718C}" dt="2024-02-25T19:44:41.155" v="34" actId="1076"/>
          <ac:picMkLst>
            <pc:docMk/>
            <pc:sldMk cId="2632102611" sldId="260"/>
            <ac:picMk id="5" creationId="{438F0D24-5AE6-8D4B-BA2D-154E64224496}"/>
          </ac:picMkLst>
        </pc:picChg>
      </pc:sldChg>
      <pc:sldChg chg="addSp delSp modSp new mod">
        <pc:chgData name="Pramela Raaj" userId="06e3d87cc77207a6" providerId="LiveId" clId="{FD2DC6A0-18B1-46BC-9456-AF2171C8718C}" dt="2024-02-25T19:52:52.626" v="241" actId="14100"/>
        <pc:sldMkLst>
          <pc:docMk/>
          <pc:sldMk cId="1531984635" sldId="261"/>
        </pc:sldMkLst>
        <pc:spChg chg="mod">
          <ac:chgData name="Pramela Raaj" userId="06e3d87cc77207a6" providerId="LiveId" clId="{FD2DC6A0-18B1-46BC-9456-AF2171C8718C}" dt="2024-02-25T19:51:31.612" v="219" actId="27636"/>
          <ac:spMkLst>
            <pc:docMk/>
            <pc:sldMk cId="1531984635" sldId="261"/>
            <ac:spMk id="2" creationId="{27E69676-FFC6-FDF5-0D26-02857443B54D}"/>
          </ac:spMkLst>
        </pc:spChg>
        <pc:spChg chg="del">
          <ac:chgData name="Pramela Raaj" userId="06e3d87cc77207a6" providerId="LiveId" clId="{FD2DC6A0-18B1-46BC-9456-AF2171C8718C}" dt="2024-02-25T19:45:21.739" v="35" actId="22"/>
          <ac:spMkLst>
            <pc:docMk/>
            <pc:sldMk cId="1531984635" sldId="261"/>
            <ac:spMk id="3" creationId="{5A0BC575-1CF9-E92E-26F5-ACFDA2FD1266}"/>
          </ac:spMkLst>
        </pc:spChg>
        <pc:spChg chg="del">
          <ac:chgData name="Pramela Raaj" userId="06e3d87cc77207a6" providerId="LiveId" clId="{FD2DC6A0-18B1-46BC-9456-AF2171C8718C}" dt="2024-02-25T19:45:42.283" v="36" actId="22"/>
          <ac:spMkLst>
            <pc:docMk/>
            <pc:sldMk cId="1531984635" sldId="261"/>
            <ac:spMk id="4" creationId="{A8D29476-8014-EA85-80C5-D1B4A17AC06A}"/>
          </ac:spMkLst>
        </pc:spChg>
        <pc:picChg chg="add mod ord">
          <ac:chgData name="Pramela Raaj" userId="06e3d87cc77207a6" providerId="LiveId" clId="{FD2DC6A0-18B1-46BC-9456-AF2171C8718C}" dt="2024-02-25T19:52:35.098" v="236" actId="1076"/>
          <ac:picMkLst>
            <pc:docMk/>
            <pc:sldMk cId="1531984635" sldId="261"/>
            <ac:picMk id="6" creationId="{38036AAB-EBCD-3580-761E-91D3C0B2411C}"/>
          </ac:picMkLst>
        </pc:picChg>
        <pc:picChg chg="add mod ord">
          <ac:chgData name="Pramela Raaj" userId="06e3d87cc77207a6" providerId="LiveId" clId="{FD2DC6A0-18B1-46BC-9456-AF2171C8718C}" dt="2024-02-25T19:52:36.987" v="237" actId="1076"/>
          <ac:picMkLst>
            <pc:docMk/>
            <pc:sldMk cId="1531984635" sldId="261"/>
            <ac:picMk id="8" creationId="{856AFD76-21D3-614C-AA23-BCF2254516CE}"/>
          </ac:picMkLst>
        </pc:picChg>
        <pc:picChg chg="add mod">
          <ac:chgData name="Pramela Raaj" userId="06e3d87cc77207a6" providerId="LiveId" clId="{FD2DC6A0-18B1-46BC-9456-AF2171C8718C}" dt="2024-02-25T19:52:47.941" v="240" actId="14100"/>
          <ac:picMkLst>
            <pc:docMk/>
            <pc:sldMk cId="1531984635" sldId="261"/>
            <ac:picMk id="9" creationId="{55D5210D-531F-F35D-64AF-9895A8B14447}"/>
          </ac:picMkLst>
        </pc:picChg>
        <pc:picChg chg="add mod">
          <ac:chgData name="Pramela Raaj" userId="06e3d87cc77207a6" providerId="LiveId" clId="{FD2DC6A0-18B1-46BC-9456-AF2171C8718C}" dt="2024-02-25T19:52:52.626" v="241" actId="14100"/>
          <ac:picMkLst>
            <pc:docMk/>
            <pc:sldMk cId="1531984635" sldId="261"/>
            <ac:picMk id="10" creationId="{19BCCF3A-2E2D-36C1-1D56-A3F31098C68E}"/>
          </ac:picMkLst>
        </pc:picChg>
      </pc:sldChg>
      <pc:sldChg chg="addSp delSp modSp new del mod">
        <pc:chgData name="Pramela Raaj" userId="06e3d87cc77207a6" providerId="LiveId" clId="{FD2DC6A0-18B1-46BC-9456-AF2171C8718C}" dt="2024-02-25T19:52:56.827" v="242" actId="47"/>
        <pc:sldMkLst>
          <pc:docMk/>
          <pc:sldMk cId="964928695" sldId="262"/>
        </pc:sldMkLst>
        <pc:spChg chg="del">
          <ac:chgData name="Pramela Raaj" userId="06e3d87cc77207a6" providerId="LiveId" clId="{FD2DC6A0-18B1-46BC-9456-AF2171C8718C}" dt="2024-02-25T19:46:07.504" v="37" actId="22"/>
          <ac:spMkLst>
            <pc:docMk/>
            <pc:sldMk cId="964928695" sldId="262"/>
            <ac:spMk id="3" creationId="{C60BD295-BDDB-49FC-8992-79D3A7C0D274}"/>
          </ac:spMkLst>
        </pc:spChg>
        <pc:spChg chg="del">
          <ac:chgData name="Pramela Raaj" userId="06e3d87cc77207a6" providerId="LiveId" clId="{FD2DC6A0-18B1-46BC-9456-AF2171C8718C}" dt="2024-02-25T19:46:28.738" v="38" actId="22"/>
          <ac:spMkLst>
            <pc:docMk/>
            <pc:sldMk cId="964928695" sldId="262"/>
            <ac:spMk id="4" creationId="{E1EF5BA9-B65E-A8B5-9762-CD1234FDF83C}"/>
          </ac:spMkLst>
        </pc:spChg>
        <pc:spChg chg="add mod">
          <ac:chgData name="Pramela Raaj" userId="06e3d87cc77207a6" providerId="LiveId" clId="{FD2DC6A0-18B1-46BC-9456-AF2171C8718C}" dt="2024-02-25T19:51:58.400" v="224" actId="21"/>
          <ac:spMkLst>
            <pc:docMk/>
            <pc:sldMk cId="964928695" sldId="262"/>
            <ac:spMk id="12" creationId="{5BF53103-E356-021B-7B12-FD242827B85D}"/>
          </ac:spMkLst>
        </pc:spChg>
        <pc:spChg chg="add mod">
          <ac:chgData name="Pramela Raaj" userId="06e3d87cc77207a6" providerId="LiveId" clId="{FD2DC6A0-18B1-46BC-9456-AF2171C8718C}" dt="2024-02-25T19:52:14.255" v="228" actId="21"/>
          <ac:spMkLst>
            <pc:docMk/>
            <pc:sldMk cId="964928695" sldId="262"/>
            <ac:spMk id="14" creationId="{F34EADD6-F7FB-771D-B48F-580768B9D472}"/>
          </ac:spMkLst>
        </pc:spChg>
        <pc:picChg chg="add del mod ord">
          <ac:chgData name="Pramela Raaj" userId="06e3d87cc77207a6" providerId="LiveId" clId="{FD2DC6A0-18B1-46BC-9456-AF2171C8718C}" dt="2024-02-25T19:51:58.400" v="224" actId="21"/>
          <ac:picMkLst>
            <pc:docMk/>
            <pc:sldMk cId="964928695" sldId="262"/>
            <ac:picMk id="8" creationId="{55D5210D-531F-F35D-64AF-9895A8B14447}"/>
          </ac:picMkLst>
        </pc:picChg>
        <pc:picChg chg="add del mod ord">
          <ac:chgData name="Pramela Raaj" userId="06e3d87cc77207a6" providerId="LiveId" clId="{FD2DC6A0-18B1-46BC-9456-AF2171C8718C}" dt="2024-02-25T19:52:14.255" v="228" actId="21"/>
          <ac:picMkLst>
            <pc:docMk/>
            <pc:sldMk cId="964928695" sldId="262"/>
            <ac:picMk id="10" creationId="{19BCCF3A-2E2D-36C1-1D56-A3F31098C68E}"/>
          </ac:picMkLst>
        </pc:picChg>
      </pc:sldChg>
      <pc:sldChg chg="new del">
        <pc:chgData name="Pramela Raaj" userId="06e3d87cc77207a6" providerId="LiveId" clId="{FD2DC6A0-18B1-46BC-9456-AF2171C8718C}" dt="2024-02-25T19:46:35.512" v="39" actId="47"/>
        <pc:sldMkLst>
          <pc:docMk/>
          <pc:sldMk cId="2857545462" sldId="263"/>
        </pc:sldMkLst>
      </pc:sldChg>
      <pc:sldChg chg="new del">
        <pc:chgData name="Pramela Raaj" userId="06e3d87cc77207a6" providerId="LiveId" clId="{FD2DC6A0-18B1-46BC-9456-AF2171C8718C}" dt="2024-02-25T19:46:37.490" v="40" actId="47"/>
        <pc:sldMkLst>
          <pc:docMk/>
          <pc:sldMk cId="2941242718" sldId="264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4C238-85EF-EDA8-CAF7-BB1234CFA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391F52-0F1A-5145-B85A-145DBE9AC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AB516-7419-D111-2A6A-25E54066E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AFF6F-0260-74CB-631F-FD328F31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01D25-838C-18CE-61EF-C7E48A210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1500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424CB-1F72-CE60-A6AB-67C3FB47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2203A-9F7C-DA8B-A231-79C9964F4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D5161-30FC-E02C-FD3B-99ACD579D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988CC-D938-5322-4257-32049B1F3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7964A-3A4C-D159-BF68-B91E8E20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709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87B98B-5A73-F042-E2FC-86B15C91E4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70ECC-BFE2-48BB-C1D1-56CCBF8B4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4C16E-677B-5EF4-DFC2-5E0390C87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717A7-8484-6FD7-D60F-6679C0A6D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A9423-3507-2DC4-A615-5FC2C03D6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9354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111B1-E268-3936-09AD-4431AE380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FCC55-810E-F73C-5770-82E3B87C5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CE25C-80F8-B77F-A20F-56A27606B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A00E9-409F-9664-8B45-D9F7DB828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22B437-8E6C-E8B2-8F65-92807B667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183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CA3BC-9F6A-641A-3CF5-4820A64D4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EC74B-E271-8647-F281-0CBA63EDC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26F27-2AB2-B289-F03F-2BBF560DD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DFE19-7657-8A3D-6C36-8207F0569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BE6D9-9CEB-D2A1-C0FF-126A0E325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9910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70335-7A47-7FD9-AFA0-D8FA08C87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B1E07-110D-1673-1985-04BD56BD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1BE37-95E4-F512-C34F-633E5990B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F10893-A5CC-6B36-3597-13F47D24F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CC7E9-F912-8059-3390-ABFE19C41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FEF7D-C174-BD2E-EAB5-F89879481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003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E328D-CF6C-B780-CD82-0E9914654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07D02-FE58-67B6-26E3-AA6AF90B5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60B046-81E2-EE0C-3D26-6DAA92DCBF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6DF553-3F2E-5012-18F7-5B28757EA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6C06A4-D9A2-0198-73D4-F8533726D9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B73020-ACEF-2396-6CED-9D3FAC3AA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DAF4B9-C1B7-FB93-C913-879866458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7B4DC5-840B-3BE4-17F1-07B1E490B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299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4EB2-CAB5-8DF6-1CD0-1203A7048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98AEFF-27A6-769E-D49B-131EAF696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23AA46-AB3B-2036-357D-9408F88B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A4D0BA-8188-8493-E5E3-40B17F371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706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B679AA-287F-8D74-49EA-CC9066290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866C8F-5814-FD0E-280B-B349188D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97B73-8D30-AEE0-CCAD-833266363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42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8887C-1074-7E1D-1FD7-08D2B2A0E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1FF43-DB03-4EE2-3D21-7C3BBF5E4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E7A46-1A7A-7C45-B76F-1FC3F82D0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14911-5F95-E7F3-B0E1-57FDD7080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5D38B-DFA2-E7E3-BCC7-A8A8B4CDE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3F1D1-F3B8-3CDE-AEDD-B28997BB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821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A53E4-46B2-DF6F-9447-D24281E68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A0D0AD-6BD5-4E5F-B11D-E953CAEC3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739761-7121-5CA5-D7CC-1F5E92021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C372A4-0A37-8EDD-C091-D2B6CD929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D5E6A-5658-D001-20E5-9EDB7E3A8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E9EDA3-25E6-F9F6-31BC-BE5C26E4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4290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5A1F61-5E82-1C4E-F245-8A445089F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5FE9B1-C332-F6B8-5216-90ED0B047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8EC41-0219-4190-5ACC-690ACEA2D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CB75C-38F0-4418-A5EE-D9598B4B118D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49D55-63DA-265C-3DE7-1B7A77FD6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F1E9B-F0FE-48DB-3D03-DFB47AA40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09888-ECD2-40AE-8A75-6850AFF875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7047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874DC9-DCA5-9B11-6044-9A2FC99142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118"/>
            <a:ext cx="12192000" cy="57917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AD7161-5026-F69B-4310-330E993D84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FF00"/>
                </a:highlight>
              </a:rPr>
              <a:t>ZOMATO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3C1802-DF7C-87E1-5C85-351929D82D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b="1" dirty="0">
                <a:highlight>
                  <a:srgbClr val="FFFF00"/>
                </a:highlight>
              </a:rPr>
              <a:t>POWER BI DASHBOARDS </a:t>
            </a:r>
          </a:p>
        </p:txBody>
      </p:sp>
    </p:spTree>
    <p:extLst>
      <p:ext uri="{BB962C8B-B14F-4D97-AF65-F5344CB8AC3E}">
        <p14:creationId xmlns:p14="http://schemas.microsoft.com/office/powerpoint/2010/main" val="1551062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70094-CCF8-A82D-8C80-7AA3D47A0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19778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GLOBAL ANALYSIS TAB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ADB111-CB46-6AC2-E081-508B39FE4F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758" y="1022555"/>
            <a:ext cx="9672484" cy="5183905"/>
          </a:xfrm>
        </p:spPr>
      </p:pic>
    </p:spTree>
    <p:extLst>
      <p:ext uri="{BB962C8B-B14F-4D97-AF65-F5344CB8AC3E}">
        <p14:creationId xmlns:p14="http://schemas.microsoft.com/office/powerpoint/2010/main" val="1149884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8DFFD-1BBF-C04B-ECF7-9D8B8DBA3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776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CUISINES INSIGHTS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F8AEDA-574C-4B64-EA18-ACECE16F4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0986" y="1148531"/>
            <a:ext cx="9425839" cy="5223100"/>
          </a:xfrm>
        </p:spPr>
      </p:pic>
    </p:spTree>
    <p:extLst>
      <p:ext uri="{BB962C8B-B14F-4D97-AF65-F5344CB8AC3E}">
        <p14:creationId xmlns:p14="http://schemas.microsoft.com/office/powerpoint/2010/main" val="2222144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97F8C-950A-0E50-B690-A0090DC63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8604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PERFORMANCES INSIGHTS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8FA65F-343F-CD68-765A-3E61353A4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9415" y="1122365"/>
            <a:ext cx="9553169" cy="5370509"/>
          </a:xfrm>
        </p:spPr>
      </p:pic>
    </p:spTree>
    <p:extLst>
      <p:ext uri="{BB962C8B-B14F-4D97-AF65-F5344CB8AC3E}">
        <p14:creationId xmlns:p14="http://schemas.microsoft.com/office/powerpoint/2010/main" val="20989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DC16A-A7EB-55F5-C1CE-30844C8E9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7933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RESTAURANTS INSIGHTS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8F0D24-5AE6-8D4B-BA2D-154E64224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8931" y="1117702"/>
            <a:ext cx="9153423" cy="5112101"/>
          </a:xfrm>
        </p:spPr>
      </p:pic>
    </p:spTree>
    <p:extLst>
      <p:ext uri="{BB962C8B-B14F-4D97-AF65-F5344CB8AC3E}">
        <p14:creationId xmlns:p14="http://schemas.microsoft.com/office/powerpoint/2010/main" val="2632102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69676-FFC6-FDF5-0D26-02857443B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98436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MOBILE VIEWS: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8036AAB-EBCD-3580-761E-91D3C0B2411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36754" y="1120874"/>
            <a:ext cx="2832197" cy="5095415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56AFD76-21D3-614C-AA23-BCF2254516C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312840" y="1160202"/>
            <a:ext cx="2700213" cy="5016757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55D5210D-531F-F35D-64AF-9895A8B14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99532"/>
            <a:ext cx="2974169" cy="519143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9BCCF3A-2E2D-36C1-1D56-A3F31098C6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3116" y="1160202"/>
            <a:ext cx="2798603" cy="501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84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18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ZOMATO DATA ANALYSIS</vt:lpstr>
      <vt:lpstr>GLOBAL ANALYSIS TAB</vt:lpstr>
      <vt:lpstr>CUISINES INSIGHTS</vt:lpstr>
      <vt:lpstr>PERFORMANCES INSIGHTS</vt:lpstr>
      <vt:lpstr>RESTAURANTS INSIGHTS</vt:lpstr>
      <vt:lpstr>MOBILE VIEWS: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ZOMATO DATA ANALYSIS</dc:title>
  <dc:creator>Pramela Raaj</dc:creator>
  <cp:lastModifiedBy>Pramela Raaj</cp:lastModifiedBy>
  <cp:revision>1</cp:revision>
  <dcterms:created xsi:type="dcterms:W3CDTF">2024-02-25T19:39:46Z</dcterms:created>
  <dcterms:modified xsi:type="dcterms:W3CDTF">2024-02-25T19:52:58Z</dcterms:modified>
</cp:coreProperties>
</file>

<file path=docProps/thumbnail.jpeg>
</file>